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7306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59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34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73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62150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90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080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33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0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810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103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40D046E-DC63-4AA6-BB60-CF9F13C4D3B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741FD2C-8FCD-4A2B-97AA-1155259910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2592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71600" y="365760"/>
            <a:ext cx="10003536" cy="14904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Запрещение дарения подарков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575 Гражданского кодекса Российской Федерации</a:t>
            </a:r>
            <a:endParaRPr lang="ru-RU" sz="3200" b="1" dirty="0">
              <a:solidFill>
                <a:schemeClr val="tx2">
                  <a:lumMod val="90000"/>
                  <a:lumOff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24127" y="1645920"/>
            <a:ext cx="8383467" cy="5056632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дарение, за исключением обычных подарков, стоимость которых не превышает трех тысяч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 работникам </a:t>
            </a:r>
            <a:r>
              <a:rPr lang="ru-RU" sz="4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9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организаций, организаций, оказывающих социальные услуги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аналогичных организаций, в том числе </a:t>
            </a:r>
            <a:r>
              <a:rPr lang="ru-RU" sz="49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для детей-сирот и детей, оставшихся без попечения родителей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гражданами, находящимися в них на лечении, содержании или воспитании, супругами и родственниками этих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граждан.</a:t>
            </a:r>
          </a:p>
          <a:p>
            <a:pPr algn="just"/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Подарок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прежде всего вещь или имущественное право, которые даритель безвозмездно передает одаряемому в собственность.</a:t>
            </a:r>
            <a:endParaRPr lang="ru-RU" sz="4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Следует, что максимальная сумма подарка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закону – </a:t>
            </a:r>
            <a:r>
              <a:rPr lang="ru-RU" sz="49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 </a:t>
            </a:r>
            <a:r>
              <a:rPr lang="ru-RU" sz="49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Отличие подарка от взятки в том, что в случае со взяткой есть факт договоренности. Если материальная ценность передается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должностному лицу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обмен на какую-то услугу или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уступку,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уже расценивается как проявление коррупции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 всех случаях коррупционной направленности можно сообщить по телефонам:</a:t>
            </a:r>
          </a:p>
          <a:p>
            <a:pPr marL="0" indent="0">
              <a:buNone/>
            </a:pPr>
            <a: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доверия Администрации города – 8 (3462) 44-20-15;</a:t>
            </a:r>
          </a:p>
          <a:p>
            <a:pPr marL="0" indent="0">
              <a:buNone/>
            </a:pPr>
            <a: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доверия Правительства ХМАО-Югры – 8-800-101-86-00;</a:t>
            </a:r>
          </a:p>
          <a:p>
            <a:pPr marL="0" indent="0">
              <a:buNone/>
            </a:pPr>
            <a: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часть УМВД России</a:t>
            </a:r>
            <a:b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г. Сургуту – 8 (3462) 76-13-14; </a:t>
            </a:r>
          </a:p>
          <a:p>
            <a:pPr marL="0" indent="0">
              <a:buNone/>
            </a:pPr>
            <a: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доверия УМВД России</a:t>
            </a:r>
            <a:b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ХМАО-Югре– 8(3467) 39-83-00.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5650" y="1659578"/>
            <a:ext cx="1967542" cy="19675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1253" y="4524814"/>
            <a:ext cx="2686038" cy="189427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7" y="4733789"/>
            <a:ext cx="381843" cy="227006"/>
          </a:xfrm>
          <a:prstGeom prst="rect">
            <a:avLst/>
          </a:prstGeom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9755067" y="1661160"/>
            <a:ext cx="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755067" y="1587217"/>
            <a:ext cx="2068125" cy="211226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9755067" y="1587217"/>
            <a:ext cx="2141277" cy="211226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766357" y="4623816"/>
            <a:ext cx="2510934" cy="133807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8766357" y="4623816"/>
            <a:ext cx="2510934" cy="155143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02690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178</TotalTime>
  <Words>201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Franklin Gothic Book</vt:lpstr>
      <vt:lpstr>Times New Roman</vt:lpstr>
      <vt:lpstr>Crop</vt:lpstr>
      <vt:lpstr>Запрещение дарения подарков статья 575 Гражданского кодекса Российской Федерации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Запрещение дарения подарков статья 575 Гражданского кодекса Российской Федерации</dc:title>
  <dc:creator>Исаева Ирина Сергеевна</dc:creator>
  <cp:lastModifiedBy>Исаева Ирина Сергеевна</cp:lastModifiedBy>
  <cp:revision>12</cp:revision>
  <dcterms:created xsi:type="dcterms:W3CDTF">2026-05-18T10:03:05Z</dcterms:created>
  <dcterms:modified xsi:type="dcterms:W3CDTF">2026-05-19T05:33:43Z</dcterms:modified>
</cp:coreProperties>
</file>